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</p:sldMasterIdLst>
  <p:handoutMasterIdLst>
    <p:handoutMasterId r:id="rId6"/>
  </p:handoutMasterIdLst>
  <p:sldIdLst>
    <p:sldId id="256" r:id="rId4"/>
    <p:sldId id="257" r:id="rId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70660"/>
            <a:ext cx="8001000" cy="739140"/>
          </a:xfrm>
        </p:spPr>
        <p:txBody>
          <a:bodyPr anchor="b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3693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BC209-FA2F-9CE0-70A2-21F81F8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E0BD-13ED-5B47-8424-FA94BD8FFBF0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D8D0B-26C5-8117-F4C5-CFBC6A47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E8D9BF-DE88-0BE6-7987-8E5352BB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2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79513"/>
            <a:ext cx="3867150" cy="3262312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79513"/>
            <a:ext cx="3867150" cy="3262312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2730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12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E8668-BD4E-5763-8104-69275DF6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85E11-F2C0-1DC0-DA2E-02F6EF0E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6843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D50225-12DE-CC89-4D6C-F230EDBE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A3795-1D1C-6972-85B6-A9F25045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013D6C-00DC-C714-0F5A-665DD6D4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38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9925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33F74-205E-DF7F-5762-848F075B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0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1" y="4759"/>
            <a:ext cx="9135537" cy="51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D287A6-DB4E-EAC1-EC54-387C8BBB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BD-13ED-5B47-8424-FA94BD8FFBF0}" type="datetimeFigureOut">
              <a:rPr kumimoji="1" lang="zh-CN" altLang="en-US" smtClean="0"/>
              <a:t>2024/9/9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930CE-470F-0B27-EB4C-10EE52DA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B09B5-FF4F-94E1-CD02-4369FDF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686F-F845-504A-9C92-D61309238F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2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C00000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4DA8AC1-B3F0-C115-0137-7919437DD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DA2F51-424C-661F-310E-96483A6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860"/>
            <a:ext cx="7886700" cy="5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9C114-6CB5-AB99-5180-008D0DB8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072833"/>
            <a:ext cx="842391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9229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NTINGHEI SC DEMIBOLD" panose="02000000000000000000" pitchFamily="2" charset="-122"/>
          <a:ea typeface="LANTINGHEI SC DEMIBOLD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FF9A7-B307-30CD-8169-4CB71FBFB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EAA6B-77CD-4FF5-B02C-6F81A5BE0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3EE213F-5D7A-E135-87B4-01789021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A97F4DF-67B4-95E2-A5DC-783B86C1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LANTINGHEI SC DEMIBOLD</vt:lpstr>
      <vt:lpstr>LANTINGHEI SC DEMIBOLD</vt:lpstr>
      <vt:lpstr>Arial</vt:lpstr>
      <vt:lpstr>Calibri</vt:lpstr>
      <vt:lpstr>Calibri Light</vt:lpstr>
      <vt:lpstr>Office 主题​​</vt:lpstr>
      <vt:lpstr>自定义设计方案</vt:lpstr>
      <vt:lpstr>1_自定义设计方案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15</cp:revision>
  <dcterms:created xsi:type="dcterms:W3CDTF">2023-04-14T00:24:00Z</dcterms:created>
  <dcterms:modified xsi:type="dcterms:W3CDTF">2024-09-09T04:43:43Z</dcterms:modified>
</cp:coreProperties>
</file>